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4C69DD-6B54-4DC2-877A-236C402A19CE}" v="13" dt="2022-06-07T17:27:06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mac Kiss-Lajos" userId="8b577e03446011b6" providerId="LiveId" clId="{744C69DD-6B54-4DC2-877A-236C402A19CE}"/>
    <pc:docChg chg="undo custSel addSld delSld modSld sldOrd">
      <pc:chgData name="nomac Kiss-Lajos" userId="8b577e03446011b6" providerId="LiveId" clId="{744C69DD-6B54-4DC2-877A-236C402A19CE}" dt="2022-06-07T17:27:27.437" v="1436" actId="313"/>
      <pc:docMkLst>
        <pc:docMk/>
      </pc:docMkLst>
      <pc:sldChg chg="modTransition">
        <pc:chgData name="nomac Kiss-Lajos" userId="8b577e03446011b6" providerId="LiveId" clId="{744C69DD-6B54-4DC2-877A-236C402A19CE}" dt="2022-06-07T17:26:32.792" v="1425"/>
        <pc:sldMkLst>
          <pc:docMk/>
          <pc:sldMk cId="1761711878" sldId="256"/>
        </pc:sldMkLst>
      </pc:sldChg>
      <pc:sldChg chg="modSp mod modTransition">
        <pc:chgData name="nomac Kiss-Lajos" userId="8b577e03446011b6" providerId="LiveId" clId="{744C69DD-6B54-4DC2-877A-236C402A19CE}" dt="2022-06-07T17:26:40.139" v="1429"/>
        <pc:sldMkLst>
          <pc:docMk/>
          <pc:sldMk cId="4146748801" sldId="257"/>
        </pc:sldMkLst>
        <pc:spChg chg="mod">
          <ac:chgData name="nomac Kiss-Lajos" userId="8b577e03446011b6" providerId="LiveId" clId="{744C69DD-6B54-4DC2-877A-236C402A19CE}" dt="2022-05-29T18:06:51.039" v="111" actId="207"/>
          <ac:spMkLst>
            <pc:docMk/>
            <pc:sldMk cId="4146748801" sldId="257"/>
            <ac:spMk id="2" creationId="{CD0AF221-19FB-858D-4D5F-2FAF979FBC1E}"/>
          </ac:spMkLst>
        </pc:spChg>
        <pc:spChg chg="mod">
          <ac:chgData name="nomac Kiss-Lajos" userId="8b577e03446011b6" providerId="LiveId" clId="{744C69DD-6B54-4DC2-877A-236C402A19CE}" dt="2022-06-07T17:20:40.112" v="1362" actId="313"/>
          <ac:spMkLst>
            <pc:docMk/>
            <pc:sldMk cId="4146748801" sldId="257"/>
            <ac:spMk id="3" creationId="{FCD12953-540F-9923-816A-654BE3CC144D}"/>
          </ac:spMkLst>
        </pc:spChg>
      </pc:sldChg>
      <pc:sldChg chg="modSp del mod">
        <pc:chgData name="nomac Kiss-Lajos" userId="8b577e03446011b6" providerId="LiveId" clId="{744C69DD-6B54-4DC2-877A-236C402A19CE}" dt="2022-06-07T16:59:40.524" v="530" actId="2696"/>
        <pc:sldMkLst>
          <pc:docMk/>
          <pc:sldMk cId="1543846451" sldId="258"/>
        </pc:sldMkLst>
        <pc:spChg chg="mod">
          <ac:chgData name="nomac Kiss-Lajos" userId="8b577e03446011b6" providerId="LiveId" clId="{744C69DD-6B54-4DC2-877A-236C402A19CE}" dt="2022-05-29T18:06:54.977" v="112" actId="207"/>
          <ac:spMkLst>
            <pc:docMk/>
            <pc:sldMk cId="1543846451" sldId="258"/>
            <ac:spMk id="2" creationId="{20457E48-8F18-4DA1-ED1F-1CC28B47C325}"/>
          </ac:spMkLst>
        </pc:spChg>
      </pc:sldChg>
      <pc:sldChg chg="addSp modSp mod setBg addAnim">
        <pc:chgData name="nomac Kiss-Lajos" userId="8b577e03446011b6" providerId="LiveId" clId="{744C69DD-6B54-4DC2-877A-236C402A19CE}" dt="2022-06-07T17:21:48.089" v="1373"/>
        <pc:sldMkLst>
          <pc:docMk/>
          <pc:sldMk cId="3348094245" sldId="259"/>
        </pc:sldMkLst>
        <pc:spChg chg="mod">
          <ac:chgData name="nomac Kiss-Lajos" userId="8b577e03446011b6" providerId="LiveId" clId="{744C69DD-6B54-4DC2-877A-236C402A19CE}" dt="2022-06-07T17:21:48.088" v="1372" actId="26606"/>
          <ac:spMkLst>
            <pc:docMk/>
            <pc:sldMk cId="3348094245" sldId="259"/>
            <ac:spMk id="2" creationId="{6256C61E-7A7A-3C97-08DA-73C7AC2A95D6}"/>
          </ac:spMkLst>
        </pc:spChg>
        <pc:spChg chg="mod">
          <ac:chgData name="nomac Kiss-Lajos" userId="8b577e03446011b6" providerId="LiveId" clId="{744C69DD-6B54-4DC2-877A-236C402A19CE}" dt="2022-06-07T17:21:48.088" v="1372" actId="26606"/>
          <ac:spMkLst>
            <pc:docMk/>
            <pc:sldMk cId="3348094245" sldId="259"/>
            <ac:spMk id="3" creationId="{6E5D21BD-DD24-F8A0-3878-D992418CC649}"/>
          </ac:spMkLst>
        </pc:spChg>
        <pc:spChg chg="add">
          <ac:chgData name="nomac Kiss-Lajos" userId="8b577e03446011b6" providerId="LiveId" clId="{744C69DD-6B54-4DC2-877A-236C402A19CE}" dt="2022-06-07T17:21:48.088" v="1372" actId="26606"/>
          <ac:spMkLst>
            <pc:docMk/>
            <pc:sldMk cId="3348094245" sldId="259"/>
            <ac:spMk id="12" creationId="{99F1FFA9-D672-408C-9220-ADEEC6ABDD09}"/>
          </ac:spMkLst>
        </pc:spChg>
        <pc:picChg chg="add mod">
          <ac:chgData name="nomac Kiss-Lajos" userId="8b577e03446011b6" providerId="LiveId" clId="{744C69DD-6B54-4DC2-877A-236C402A19CE}" dt="2022-06-07T17:21:48.088" v="1372" actId="26606"/>
          <ac:picMkLst>
            <pc:docMk/>
            <pc:sldMk cId="3348094245" sldId="259"/>
            <ac:picMk id="5" creationId="{3B376214-DAAC-E54D-E7F9-798951C0AC0F}"/>
          </ac:picMkLst>
        </pc:picChg>
        <pc:picChg chg="add mod">
          <ac:chgData name="nomac Kiss-Lajos" userId="8b577e03446011b6" providerId="LiveId" clId="{744C69DD-6B54-4DC2-877A-236C402A19CE}" dt="2022-06-07T17:21:48.088" v="1372" actId="26606"/>
          <ac:picMkLst>
            <pc:docMk/>
            <pc:sldMk cId="3348094245" sldId="259"/>
            <ac:picMk id="7" creationId="{5CB875E4-D874-E0E9-9734-442A51A0D5C8}"/>
          </ac:picMkLst>
        </pc:picChg>
      </pc:sldChg>
      <pc:sldChg chg="addSp delSp modSp mod modTransition setBg addAnim delAnim setClrOvrMap">
        <pc:chgData name="nomac Kiss-Lajos" userId="8b577e03446011b6" providerId="LiveId" clId="{744C69DD-6B54-4DC2-877A-236C402A19CE}" dt="2022-06-07T17:26:45.762" v="1430"/>
        <pc:sldMkLst>
          <pc:docMk/>
          <pc:sldMk cId="2263961568" sldId="260"/>
        </pc:sldMkLst>
        <pc:spChg chg="mod">
          <ac:chgData name="nomac Kiss-Lajos" userId="8b577e03446011b6" providerId="LiveId" clId="{744C69DD-6B54-4DC2-877A-236C402A19CE}" dt="2022-06-07T17:23:11.643" v="1389" actId="26606"/>
          <ac:spMkLst>
            <pc:docMk/>
            <pc:sldMk cId="2263961568" sldId="260"/>
            <ac:spMk id="2" creationId="{B9C96536-CCB5-62B0-DFD9-4DB8956805B5}"/>
          </ac:spMkLst>
        </pc:spChg>
        <pc:spChg chg="mod">
          <ac:chgData name="nomac Kiss-Lajos" userId="8b577e03446011b6" providerId="LiveId" clId="{744C69DD-6B54-4DC2-877A-236C402A19CE}" dt="2022-06-07T17:23:11.643" v="1389" actId="26606"/>
          <ac:spMkLst>
            <pc:docMk/>
            <pc:sldMk cId="2263961568" sldId="260"/>
            <ac:spMk id="3" creationId="{4D007381-32D1-6AD5-9844-31C2FDBD4E1D}"/>
          </ac:spMkLst>
        </pc:spChg>
        <pc:spChg chg="add">
          <ac:chgData name="nomac Kiss-Lajos" userId="8b577e03446011b6" providerId="LiveId" clId="{744C69DD-6B54-4DC2-877A-236C402A19CE}" dt="2022-06-07T17:23:11.643" v="1389" actId="26606"/>
          <ac:spMkLst>
            <pc:docMk/>
            <pc:sldMk cId="2263961568" sldId="260"/>
            <ac:spMk id="7" creationId="{71B2258F-86CA-4D4D-8270-BC05FCDEBFB3}"/>
          </ac:spMkLst>
        </pc:spChg>
        <pc:spChg chg="add del">
          <ac:chgData name="nomac Kiss-Lajos" userId="8b577e03446011b6" providerId="LiveId" clId="{744C69DD-6B54-4DC2-877A-236C402A19CE}" dt="2022-06-07T17:22:24.700" v="1377" actId="26606"/>
          <ac:spMkLst>
            <pc:docMk/>
            <pc:sldMk cId="2263961568" sldId="260"/>
            <ac:spMk id="10" creationId="{D009D6D5-DAC2-4A8B-A17A-E206B9012D09}"/>
          </ac:spMkLst>
        </pc:spChg>
        <pc:spChg chg="add del">
          <ac:chgData name="nomac Kiss-Lajos" userId="8b577e03446011b6" providerId="LiveId" clId="{744C69DD-6B54-4DC2-877A-236C402A19CE}" dt="2022-06-07T17:22:36.985" v="1379" actId="26606"/>
          <ac:spMkLst>
            <pc:docMk/>
            <pc:sldMk cId="2263961568" sldId="260"/>
            <ac:spMk id="12" creationId="{D1EA859B-E555-4109-94F3-6700E046E008}"/>
          </ac:spMkLst>
        </pc:spChg>
        <pc:spChg chg="add del">
          <ac:chgData name="nomac Kiss-Lajos" userId="8b577e03446011b6" providerId="LiveId" clId="{744C69DD-6B54-4DC2-877A-236C402A19CE}" dt="2022-06-07T17:22:36.985" v="1379" actId="26606"/>
          <ac:spMkLst>
            <pc:docMk/>
            <pc:sldMk cId="2263961568" sldId="260"/>
            <ac:spMk id="13" creationId="{04812C46-200A-4DEB-A05E-3ED6C68C2387}"/>
          </ac:spMkLst>
        </pc:spChg>
        <pc:spChg chg="add del">
          <ac:chgData name="nomac Kiss-Lajos" userId="8b577e03446011b6" providerId="LiveId" clId="{744C69DD-6B54-4DC2-877A-236C402A19CE}" dt="2022-06-07T17:22:55.534" v="1386" actId="26606"/>
          <ac:spMkLst>
            <pc:docMk/>
            <pc:sldMk cId="2263961568" sldId="260"/>
            <ac:spMk id="15" creationId="{D009D6D5-DAC2-4A8B-A17A-E206B9012D09}"/>
          </ac:spMkLst>
        </pc:spChg>
        <pc:spChg chg="add del">
          <ac:chgData name="nomac Kiss-Lajos" userId="8b577e03446011b6" providerId="LiveId" clId="{744C69DD-6B54-4DC2-877A-236C402A19CE}" dt="2022-06-07T17:22:54.313" v="1384" actId="26606"/>
          <ac:spMkLst>
            <pc:docMk/>
            <pc:sldMk cId="2263961568" sldId="260"/>
            <ac:spMk id="20" creationId="{04812C46-200A-4DEB-A05E-3ED6C68C2387}"/>
          </ac:spMkLst>
        </pc:spChg>
        <pc:spChg chg="add del">
          <ac:chgData name="nomac Kiss-Lajos" userId="8b577e03446011b6" providerId="LiveId" clId="{744C69DD-6B54-4DC2-877A-236C402A19CE}" dt="2022-06-07T17:22:54.313" v="1384" actId="26606"/>
          <ac:spMkLst>
            <pc:docMk/>
            <pc:sldMk cId="2263961568" sldId="260"/>
            <ac:spMk id="22" creationId="{D1EA859B-E555-4109-94F3-6700E046E008}"/>
          </ac:spMkLst>
        </pc:spChg>
        <pc:picChg chg="add mod ord">
          <ac:chgData name="nomac Kiss-Lajos" userId="8b577e03446011b6" providerId="LiveId" clId="{744C69DD-6B54-4DC2-877A-236C402A19CE}" dt="2022-06-07T17:23:11.643" v="1389" actId="26606"/>
          <ac:picMkLst>
            <pc:docMk/>
            <pc:sldMk cId="2263961568" sldId="260"/>
            <ac:picMk id="5" creationId="{D8C0137E-0BDC-D400-58C3-B4BE8AE62884}"/>
          </ac:picMkLst>
        </pc:picChg>
      </pc:sldChg>
      <pc:sldChg chg="addSp delSp modSp mod modTransition setBg addAnim setClrOvrMap">
        <pc:chgData name="nomac Kiss-Lajos" userId="8b577e03446011b6" providerId="LiveId" clId="{744C69DD-6B54-4DC2-877A-236C402A19CE}" dt="2022-06-07T17:26:49.030" v="1431"/>
        <pc:sldMkLst>
          <pc:docMk/>
          <pc:sldMk cId="864446029" sldId="261"/>
        </pc:sldMkLst>
        <pc:spChg chg="mod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2" creationId="{7FA49BD6-AC1F-B2B2-84B8-BF5A702C9D35}"/>
          </ac:spMkLst>
        </pc:spChg>
        <pc:spChg chg="mod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3" creationId="{D49435ED-7709-BA6B-6B04-C1BFFAB1962B}"/>
          </ac:spMkLst>
        </pc:spChg>
        <pc:spChg chg="add del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16" creationId="{AC6F8F5A-EAFE-459F-8F54-9D86D539F12E}"/>
          </ac:spMkLst>
        </pc:spChg>
        <pc:spChg chg="add del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18" creationId="{5DFA2231-FFDF-4250-983C-D460855A37B8}"/>
          </ac:spMkLst>
        </pc:spChg>
        <pc:spChg chg="add del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20" creationId="{C18DD249-7BAF-43E4-96D2-897DF8277025}"/>
          </ac:spMkLst>
        </pc:spChg>
        <pc:spChg chg="add del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22" creationId="{93709A93-4FBF-496D-9228-3D3DBCF5064D}"/>
          </ac:spMkLst>
        </pc:spChg>
        <pc:spChg chg="add del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24" creationId="{FDF57CB1-214E-425B-96B6-75E40F166F08}"/>
          </ac:spMkLst>
        </pc:spChg>
        <pc:spChg chg="add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29" creationId="{398F3DEE-0E56-499F-AFAE-C2DA7C2C815B}"/>
          </ac:spMkLst>
        </pc:spChg>
        <pc:spChg chg="add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31" creationId="{C32A21FE-C56B-42B6-82D1-D3F0C4A47A3C}"/>
          </ac:spMkLst>
        </pc:spChg>
        <pc:spChg chg="add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33" creationId="{C4BE011A-C166-4E7B-A300-18676738081C}"/>
          </ac:spMkLst>
        </pc:spChg>
        <pc:spChg chg="add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35" creationId="{1261A9AF-2897-4CFD-9D9D-17105C8A22D2}"/>
          </ac:spMkLst>
        </pc:spChg>
        <pc:spChg chg="add">
          <ac:chgData name="nomac Kiss-Lajos" userId="8b577e03446011b6" providerId="LiveId" clId="{744C69DD-6B54-4DC2-877A-236C402A19CE}" dt="2022-06-07T17:26:14.932" v="1421" actId="26606"/>
          <ac:spMkLst>
            <pc:docMk/>
            <pc:sldMk cId="864446029" sldId="261"/>
            <ac:spMk id="37" creationId="{755E56EF-ADF6-479C-99B3-ADDDE6959783}"/>
          </ac:spMkLst>
        </pc:spChg>
        <pc:picChg chg="add mod ord">
          <ac:chgData name="nomac Kiss-Lajos" userId="8b577e03446011b6" providerId="LiveId" clId="{744C69DD-6B54-4DC2-877A-236C402A19CE}" dt="2022-06-07T17:26:14.932" v="1421" actId="26606"/>
          <ac:picMkLst>
            <pc:docMk/>
            <pc:sldMk cId="864446029" sldId="261"/>
            <ac:picMk id="5" creationId="{1D9D08E0-8F66-0F33-372D-E7D496E30B23}"/>
          </ac:picMkLst>
        </pc:picChg>
        <pc:picChg chg="add mod ord">
          <ac:chgData name="nomac Kiss-Lajos" userId="8b577e03446011b6" providerId="LiveId" clId="{744C69DD-6B54-4DC2-877A-236C402A19CE}" dt="2022-06-07T17:26:14.932" v="1421" actId="26606"/>
          <ac:picMkLst>
            <pc:docMk/>
            <pc:sldMk cId="864446029" sldId="261"/>
            <ac:picMk id="7" creationId="{185715B9-5643-9DF8-7025-FD8021433906}"/>
          </ac:picMkLst>
        </pc:picChg>
        <pc:picChg chg="add mod ord">
          <ac:chgData name="nomac Kiss-Lajos" userId="8b577e03446011b6" providerId="LiveId" clId="{744C69DD-6B54-4DC2-877A-236C402A19CE}" dt="2022-06-07T17:26:24.602" v="1423" actId="27614"/>
          <ac:picMkLst>
            <pc:docMk/>
            <pc:sldMk cId="864446029" sldId="261"/>
            <ac:picMk id="9" creationId="{27C1570F-D1F5-036A-A497-BE1400029557}"/>
          </ac:picMkLst>
        </pc:picChg>
        <pc:picChg chg="add mod">
          <ac:chgData name="nomac Kiss-Lajos" userId="8b577e03446011b6" providerId="LiveId" clId="{744C69DD-6B54-4DC2-877A-236C402A19CE}" dt="2022-06-07T17:26:14.932" v="1421" actId="26606"/>
          <ac:picMkLst>
            <pc:docMk/>
            <pc:sldMk cId="864446029" sldId="261"/>
            <ac:picMk id="11" creationId="{90B3F9F9-C50A-B6B3-2DBE-F82BF6A94D87}"/>
          </ac:picMkLst>
        </pc:picChg>
      </pc:sldChg>
      <pc:sldChg chg="addSp modSp mod modTransition setBg addAnim">
        <pc:chgData name="nomac Kiss-Lajos" userId="8b577e03446011b6" providerId="LiveId" clId="{744C69DD-6B54-4DC2-877A-236C402A19CE}" dt="2022-06-07T17:26:54.091" v="1432"/>
        <pc:sldMkLst>
          <pc:docMk/>
          <pc:sldMk cId="555786671" sldId="262"/>
        </pc:sldMkLst>
        <pc:spChg chg="mod">
          <ac:chgData name="nomac Kiss-Lajos" userId="8b577e03446011b6" providerId="LiveId" clId="{744C69DD-6B54-4DC2-877A-236C402A19CE}" dt="2022-06-07T17:25:32.649" v="1413" actId="26606"/>
          <ac:spMkLst>
            <pc:docMk/>
            <pc:sldMk cId="555786671" sldId="262"/>
            <ac:spMk id="2" creationId="{A85B51CE-F48B-D34C-1AD4-953A34BE73C0}"/>
          </ac:spMkLst>
        </pc:spChg>
        <pc:spChg chg="mod">
          <ac:chgData name="nomac Kiss-Lajos" userId="8b577e03446011b6" providerId="LiveId" clId="{744C69DD-6B54-4DC2-877A-236C402A19CE}" dt="2022-06-07T17:25:32.649" v="1413" actId="26606"/>
          <ac:spMkLst>
            <pc:docMk/>
            <pc:sldMk cId="555786671" sldId="262"/>
            <ac:spMk id="3" creationId="{14BC7357-5D33-C86E-7B58-CDC733800CD2}"/>
          </ac:spMkLst>
        </pc:spChg>
        <pc:spChg chg="add">
          <ac:chgData name="nomac Kiss-Lajos" userId="8b577e03446011b6" providerId="LiveId" clId="{744C69DD-6B54-4DC2-877A-236C402A19CE}" dt="2022-06-07T17:25:32.649" v="1413" actId="26606"/>
          <ac:spMkLst>
            <pc:docMk/>
            <pc:sldMk cId="555786671" sldId="262"/>
            <ac:spMk id="10" creationId="{6F828D28-8E09-41CC-8229-3070B5467A96}"/>
          </ac:spMkLst>
        </pc:spChg>
        <pc:spChg chg="add">
          <ac:chgData name="nomac Kiss-Lajos" userId="8b577e03446011b6" providerId="LiveId" clId="{744C69DD-6B54-4DC2-877A-236C402A19CE}" dt="2022-06-07T17:25:32.649" v="1413" actId="26606"/>
          <ac:spMkLst>
            <pc:docMk/>
            <pc:sldMk cId="555786671" sldId="262"/>
            <ac:spMk id="12" creationId="{D5B012D8-7F27-4758-9AC6-C889B154BD73}"/>
          </ac:spMkLst>
        </pc:spChg>
        <pc:spChg chg="add">
          <ac:chgData name="nomac Kiss-Lajos" userId="8b577e03446011b6" providerId="LiveId" clId="{744C69DD-6B54-4DC2-877A-236C402A19CE}" dt="2022-06-07T17:25:32.649" v="1413" actId="26606"/>
          <ac:spMkLst>
            <pc:docMk/>
            <pc:sldMk cId="555786671" sldId="262"/>
            <ac:spMk id="14" creationId="{4063B759-00FC-46D1-9898-8E8625268FAF}"/>
          </ac:spMkLst>
        </pc:spChg>
        <pc:picChg chg="add mod ord">
          <ac:chgData name="nomac Kiss-Lajos" userId="8b577e03446011b6" providerId="LiveId" clId="{744C69DD-6B54-4DC2-877A-236C402A19CE}" dt="2022-06-07T17:25:32.649" v="1413" actId="26606"/>
          <ac:picMkLst>
            <pc:docMk/>
            <pc:sldMk cId="555786671" sldId="262"/>
            <ac:picMk id="5" creationId="{89B9E231-B9C4-F9E4-1E28-1F22F0E31F6F}"/>
          </ac:picMkLst>
        </pc:picChg>
      </pc:sldChg>
      <pc:sldChg chg="addSp modSp mod modTransition setBg addAnim">
        <pc:chgData name="nomac Kiss-Lajos" userId="8b577e03446011b6" providerId="LiveId" clId="{744C69DD-6B54-4DC2-877A-236C402A19CE}" dt="2022-06-07T17:27:03.512" v="1434"/>
        <pc:sldMkLst>
          <pc:docMk/>
          <pc:sldMk cId="2826890584" sldId="263"/>
        </pc:sldMkLst>
        <pc:spChg chg="mod">
          <ac:chgData name="nomac Kiss-Lajos" userId="8b577e03446011b6" providerId="LiveId" clId="{744C69DD-6B54-4DC2-877A-236C402A19CE}" dt="2022-06-07T17:26:07.878" v="1419" actId="26606"/>
          <ac:spMkLst>
            <pc:docMk/>
            <pc:sldMk cId="2826890584" sldId="263"/>
            <ac:spMk id="2" creationId="{D0841225-E272-C52A-9903-B5BC5CC0C365}"/>
          </ac:spMkLst>
        </pc:spChg>
        <pc:spChg chg="mod">
          <ac:chgData name="nomac Kiss-Lajos" userId="8b577e03446011b6" providerId="LiveId" clId="{744C69DD-6B54-4DC2-877A-236C402A19CE}" dt="2022-06-07T17:26:07.878" v="1419" actId="26606"/>
          <ac:spMkLst>
            <pc:docMk/>
            <pc:sldMk cId="2826890584" sldId="263"/>
            <ac:spMk id="3" creationId="{1D2C67B7-405B-25C3-CB9D-2EBC1D704492}"/>
          </ac:spMkLst>
        </pc:spChg>
        <pc:spChg chg="add">
          <ac:chgData name="nomac Kiss-Lajos" userId="8b577e03446011b6" providerId="LiveId" clId="{744C69DD-6B54-4DC2-877A-236C402A19CE}" dt="2022-06-07T17:26:07.878" v="1419" actId="26606"/>
          <ac:spMkLst>
            <pc:docMk/>
            <pc:sldMk cId="2826890584" sldId="263"/>
            <ac:spMk id="10" creationId="{6F828D28-8E09-41CC-8229-3070B5467A96}"/>
          </ac:spMkLst>
        </pc:spChg>
        <pc:spChg chg="add">
          <ac:chgData name="nomac Kiss-Lajos" userId="8b577e03446011b6" providerId="LiveId" clId="{744C69DD-6B54-4DC2-877A-236C402A19CE}" dt="2022-06-07T17:26:07.878" v="1419" actId="26606"/>
          <ac:spMkLst>
            <pc:docMk/>
            <pc:sldMk cId="2826890584" sldId="263"/>
            <ac:spMk id="12" creationId="{D5B012D8-7F27-4758-9AC6-C889B154BD73}"/>
          </ac:spMkLst>
        </pc:spChg>
        <pc:spChg chg="add">
          <ac:chgData name="nomac Kiss-Lajos" userId="8b577e03446011b6" providerId="LiveId" clId="{744C69DD-6B54-4DC2-877A-236C402A19CE}" dt="2022-06-07T17:26:07.878" v="1419" actId="26606"/>
          <ac:spMkLst>
            <pc:docMk/>
            <pc:sldMk cId="2826890584" sldId="263"/>
            <ac:spMk id="14" creationId="{4063B759-00FC-46D1-9898-8E8625268FAF}"/>
          </ac:spMkLst>
        </pc:spChg>
        <pc:picChg chg="add mod ord">
          <ac:chgData name="nomac Kiss-Lajos" userId="8b577e03446011b6" providerId="LiveId" clId="{744C69DD-6B54-4DC2-877A-236C402A19CE}" dt="2022-06-07T17:26:07.878" v="1419" actId="26606"/>
          <ac:picMkLst>
            <pc:docMk/>
            <pc:sldMk cId="2826890584" sldId="263"/>
            <ac:picMk id="5" creationId="{2A1B75FA-A53B-CDFE-2EB8-96FFEB96A5E8}"/>
          </ac:picMkLst>
        </pc:picChg>
      </pc:sldChg>
      <pc:sldChg chg="addSp modSp mod ord modTransition setBg addAnim">
        <pc:chgData name="nomac Kiss-Lajos" userId="8b577e03446011b6" providerId="LiveId" clId="{744C69DD-6B54-4DC2-877A-236C402A19CE}" dt="2022-06-07T17:27:00.716" v="1433"/>
        <pc:sldMkLst>
          <pc:docMk/>
          <pc:sldMk cId="2605897822" sldId="264"/>
        </pc:sldMkLst>
        <pc:spChg chg="mod">
          <ac:chgData name="nomac Kiss-Lajos" userId="8b577e03446011b6" providerId="LiveId" clId="{744C69DD-6B54-4DC2-877A-236C402A19CE}" dt="2022-06-07T17:25:50.576" v="1416" actId="26606"/>
          <ac:spMkLst>
            <pc:docMk/>
            <pc:sldMk cId="2605897822" sldId="264"/>
            <ac:spMk id="2" creationId="{C0D84207-1058-616C-22F2-B17EDF556A6C}"/>
          </ac:spMkLst>
        </pc:spChg>
        <pc:spChg chg="mod">
          <ac:chgData name="nomac Kiss-Lajos" userId="8b577e03446011b6" providerId="LiveId" clId="{744C69DD-6B54-4DC2-877A-236C402A19CE}" dt="2022-06-07T17:25:50.576" v="1416" actId="26606"/>
          <ac:spMkLst>
            <pc:docMk/>
            <pc:sldMk cId="2605897822" sldId="264"/>
            <ac:spMk id="3" creationId="{C180C0F4-D82E-AFF1-B108-60ADA7551C48}"/>
          </ac:spMkLst>
        </pc:spChg>
        <pc:spChg chg="add">
          <ac:chgData name="nomac Kiss-Lajos" userId="8b577e03446011b6" providerId="LiveId" clId="{744C69DD-6B54-4DC2-877A-236C402A19CE}" dt="2022-06-07T17:25:50.576" v="1416" actId="26606"/>
          <ac:spMkLst>
            <pc:docMk/>
            <pc:sldMk cId="2605897822" sldId="264"/>
            <ac:spMk id="10" creationId="{6F828D28-8E09-41CC-8229-3070B5467A96}"/>
          </ac:spMkLst>
        </pc:spChg>
        <pc:spChg chg="add">
          <ac:chgData name="nomac Kiss-Lajos" userId="8b577e03446011b6" providerId="LiveId" clId="{744C69DD-6B54-4DC2-877A-236C402A19CE}" dt="2022-06-07T17:25:50.576" v="1416" actId="26606"/>
          <ac:spMkLst>
            <pc:docMk/>
            <pc:sldMk cId="2605897822" sldId="264"/>
            <ac:spMk id="12" creationId="{D5B012D8-7F27-4758-9AC6-C889B154BD73}"/>
          </ac:spMkLst>
        </pc:spChg>
        <pc:spChg chg="add">
          <ac:chgData name="nomac Kiss-Lajos" userId="8b577e03446011b6" providerId="LiveId" clId="{744C69DD-6B54-4DC2-877A-236C402A19CE}" dt="2022-06-07T17:25:50.576" v="1416" actId="26606"/>
          <ac:spMkLst>
            <pc:docMk/>
            <pc:sldMk cId="2605897822" sldId="264"/>
            <ac:spMk id="14" creationId="{4063B759-00FC-46D1-9898-8E8625268FAF}"/>
          </ac:spMkLst>
        </pc:spChg>
        <pc:picChg chg="add mod ord">
          <ac:chgData name="nomac Kiss-Lajos" userId="8b577e03446011b6" providerId="LiveId" clId="{744C69DD-6B54-4DC2-877A-236C402A19CE}" dt="2022-06-07T17:25:50.576" v="1416" actId="26606"/>
          <ac:picMkLst>
            <pc:docMk/>
            <pc:sldMk cId="2605897822" sldId="264"/>
            <ac:picMk id="5" creationId="{5481B40C-2DF2-E187-45E9-3B48E5FC738F}"/>
          </ac:picMkLst>
        </pc:picChg>
      </pc:sldChg>
      <pc:sldChg chg="addSp delSp modSp mod modTransition modClrScheme chgLayout">
        <pc:chgData name="nomac Kiss-Lajos" userId="8b577e03446011b6" providerId="LiveId" clId="{744C69DD-6B54-4DC2-877A-236C402A19CE}" dt="2022-06-07T17:27:06.174" v="1435"/>
        <pc:sldMkLst>
          <pc:docMk/>
          <pc:sldMk cId="774191614" sldId="265"/>
        </pc:sldMkLst>
        <pc:spChg chg="mod ord">
          <ac:chgData name="nomac Kiss-Lajos" userId="8b577e03446011b6" providerId="LiveId" clId="{744C69DD-6B54-4DC2-877A-236C402A19CE}" dt="2022-05-29T18:07:18.540" v="119" actId="207"/>
          <ac:spMkLst>
            <pc:docMk/>
            <pc:sldMk cId="774191614" sldId="265"/>
            <ac:spMk id="2" creationId="{E0322874-2C97-C4AE-985F-97914EB23F5B}"/>
          </ac:spMkLst>
        </pc:spChg>
        <pc:spChg chg="del mod">
          <ac:chgData name="nomac Kiss-Lajos" userId="8b577e03446011b6" providerId="LiveId" clId="{744C69DD-6B54-4DC2-877A-236C402A19CE}" dt="2022-05-29T18:06:19.130" v="105"/>
          <ac:spMkLst>
            <pc:docMk/>
            <pc:sldMk cId="774191614" sldId="265"/>
            <ac:spMk id="3" creationId="{1BF5428C-FEFD-8056-F524-FC6A5B08CBE5}"/>
          </ac:spMkLst>
        </pc:spChg>
        <pc:spChg chg="add del mod">
          <ac:chgData name="nomac Kiss-Lajos" userId="8b577e03446011b6" providerId="LiveId" clId="{744C69DD-6B54-4DC2-877A-236C402A19CE}" dt="2022-05-29T18:06:19.130" v="105"/>
          <ac:spMkLst>
            <pc:docMk/>
            <pc:sldMk cId="774191614" sldId="265"/>
            <ac:spMk id="4" creationId="{06062E68-15DC-77DE-89C9-D3BCA9A014EC}"/>
          </ac:spMkLst>
        </pc:spChg>
        <pc:spChg chg="add del mod ord">
          <ac:chgData name="nomac Kiss-Lajos" userId="8b577e03446011b6" providerId="LiveId" clId="{744C69DD-6B54-4DC2-877A-236C402A19CE}" dt="2022-05-29T18:06:20.526" v="106" actId="700"/>
          <ac:spMkLst>
            <pc:docMk/>
            <pc:sldMk cId="774191614" sldId="265"/>
            <ac:spMk id="5" creationId="{CE83A31E-7032-CE0E-8CED-0A063E585BFC}"/>
          </ac:spMkLst>
        </pc:spChg>
        <pc:spChg chg="add del mod ord">
          <ac:chgData name="nomac Kiss-Lajos" userId="8b577e03446011b6" providerId="LiveId" clId="{744C69DD-6B54-4DC2-877A-236C402A19CE}" dt="2022-05-29T18:06:24.234" v="109" actId="478"/>
          <ac:spMkLst>
            <pc:docMk/>
            <pc:sldMk cId="774191614" sldId="265"/>
            <ac:spMk id="6" creationId="{3DDC9FBF-9CC8-E825-ACBA-119BF0CD4C15}"/>
          </ac:spMkLst>
        </pc:spChg>
      </pc:sldChg>
      <pc:sldChg chg="modSp new mod modTransition">
        <pc:chgData name="nomac Kiss-Lajos" userId="8b577e03446011b6" providerId="LiveId" clId="{744C69DD-6B54-4DC2-877A-236C402A19CE}" dt="2022-06-07T17:27:27.437" v="1436" actId="313"/>
        <pc:sldMkLst>
          <pc:docMk/>
          <pc:sldMk cId="1578627097" sldId="266"/>
        </pc:sldMkLst>
        <pc:spChg chg="mod">
          <ac:chgData name="nomac Kiss-Lajos" userId="8b577e03446011b6" providerId="LiveId" clId="{744C69DD-6B54-4DC2-877A-236C402A19CE}" dt="2022-06-07T16:58:04.830" v="476" actId="20577"/>
          <ac:spMkLst>
            <pc:docMk/>
            <pc:sldMk cId="1578627097" sldId="266"/>
            <ac:spMk id="2" creationId="{1974BF76-51CC-C70F-9D78-5A725D78DF3B}"/>
          </ac:spMkLst>
        </pc:spChg>
        <pc:spChg chg="mod">
          <ac:chgData name="nomac Kiss-Lajos" userId="8b577e03446011b6" providerId="LiveId" clId="{744C69DD-6B54-4DC2-877A-236C402A19CE}" dt="2022-06-07T17:27:27.437" v="1436" actId="313"/>
          <ac:spMkLst>
            <pc:docMk/>
            <pc:sldMk cId="1578627097" sldId="266"/>
            <ac:spMk id="3" creationId="{601DE539-65D4-8C12-A4D9-4EA0D750599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E71FC5-00D9-2EC6-D2C4-1E4C13327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3A11FA0-F2A4-C70E-4A00-930D200D6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374A13F-1743-95E0-2F9A-E5948102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0A43908-963E-7E4F-1CC9-BD3C109E0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EB66E8C-7FA2-2F98-1108-5520AC56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43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80EE27-04A7-CBDD-C8A7-15227065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8B633FF-DCBC-D41D-E26F-70FFF90D9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1B53A88-C8BC-84BA-DF9A-05242D2E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E9D780-D8A7-9092-FC00-1CC76647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13C2CC7-A855-E674-740A-3C49103B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98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839FFF1-20BC-F25F-3760-218949DBA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0BC5A53-7E0D-E592-2D70-2F8DAEDD6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FEC0C5D-C43C-33A2-0055-03B04D77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6D94CA2-BC31-81B8-C1D2-445ACD85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95A56D-7FB3-B779-7A7A-DF437689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045574-5120-6E0F-ACEE-474BB904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55E150-E8EE-DB00-41A3-91FF2D34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28014E-B773-21BD-7DFC-3A22841E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DC9A898-6852-D8F2-8D0F-71A9B4F6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7F046FF-6C55-4DAC-29BE-6FF8B213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40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658961-C132-9C1F-33AD-68521BCA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015E0A2-DC15-0A5B-89EF-245BECA2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90D2664-91D3-B4EF-0D59-5F95D7F3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12CEC37-767B-0F0E-CFA5-BBF036FF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78D4F6-D5BA-FC66-A689-95F61800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2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DA289B-E6D4-A591-B3A7-6EDBC2F5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5E63342-9649-CA4A-DEB5-ACFCC1475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A33EDA4-FB09-C7D5-2561-57F934F0E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B42EBEF-1060-0BFB-5AAD-9E8896DC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1B1D754-69EA-AC22-7078-01AEF2B2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DB9DE06-2E27-19B2-ECE7-0F63324B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0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75A7A8-96C1-062E-E328-CC84EB6F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F99263B-D611-3B82-D988-610E749AE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C438B94-8E84-6234-275F-A3378A446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6459933-7E18-F981-B614-E1184A278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4D27FF9-E777-9835-A0C3-ED5EC5775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D6C656C-AD48-7EB2-3BE0-3AF6B5345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C427FE7-C0B2-4337-74FF-C73BC5F5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7AD5266-20E7-E4DF-06EB-4892C1A5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14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02969B-EAB8-06B9-0007-B5B17F95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12FDF76-5771-91F3-25C9-01A11723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46A2B74-7E72-B3B2-195C-DAE80DDC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C3F7C87-122C-8822-BA68-A30B64D8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2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0D2B005-9DBD-D264-C101-BED80C082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FDC5C55-B44E-3B1E-0246-7849652F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B7836D8-B121-77E6-B41C-D4992584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483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3A982F-EE7D-1742-52A6-2F2294E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EC7F81-B578-BABD-CC4F-5C837210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2391F7A-3A2E-4E91-A4C0-92A28847B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8045684-CD00-E318-8EF7-476308E41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D7A1DEE-936B-41DA-756E-87573FF24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CDC71B8-BB49-5100-7750-79DD0CFA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774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E6B1BC-5046-D23E-42F6-97E00BAC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6587443-D3D6-F0A7-9E6E-46DE33197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E3270E9-F669-EC22-E58B-7641DB2C7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A077AD0-B1E2-E170-6B7E-4EB7D6E23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A44188C-84A7-F812-1CE8-FEDC9E519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189A58C-4CA4-F577-38CE-DB121237D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5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0D7ECAA-FD9E-A37B-A936-0468FAC19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5B22811-C310-FECD-8A3D-D7CBBC611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E2ED46-6780-8BEF-FD3C-52EF838E1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D1C15-9BC2-4F1A-8CB6-3AB51347C9BE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64B0238-9160-A160-A219-90D0B1E9A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66A58D8-E33F-5C3B-C92A-DC1D18AD6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2C559-C904-4969-BA94-41361A9DF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2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, úszás látható&#10;&#10;Automatikusan generált leírás">
            <a:extLst>
              <a:ext uri="{FF2B5EF4-FFF2-40B4-BE49-F238E27FC236}">
                <a16:creationId xmlns:a16="http://schemas.microsoft.com/office/drawing/2014/main" id="{ADB4F297-C4ED-CC5C-3693-E528098D1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9C351F3-B771-F9A7-CF7C-5E9FC9B2B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5200">
                <a:solidFill>
                  <a:srgbClr val="FFFFFF"/>
                </a:solidFill>
              </a:rPr>
              <a:t>Bogyók</a:t>
            </a:r>
            <a:endParaRPr lang="en-GB" sz="520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4100E58-BA7E-C13E-AADA-658420F36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1187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322874-2C97-C4AE-985F-97914EB23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146" y="1260908"/>
            <a:ext cx="9144000" cy="2387600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Köszönjük a figyelmet!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191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74BF76-51CC-C70F-9D78-5A725D78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Miért választottuk ezt a játékot?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1DE539-65D4-8C12-A4D9-4EA0D750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Azért választottuk ezt a játékot, mert ez volt az egyik kedvenc játékunk amit együtt szoktunk játszani.</a:t>
            </a:r>
          </a:p>
          <a:p>
            <a:r>
              <a:rPr lang="hu-HU" dirty="0">
                <a:solidFill>
                  <a:schemeClr val="bg1"/>
                </a:solidFill>
              </a:rPr>
              <a:t>Azért is egy jó játék a </a:t>
            </a:r>
            <a:r>
              <a:rPr lang="hu-HU" dirty="0" err="1">
                <a:solidFill>
                  <a:schemeClr val="bg1"/>
                </a:solidFill>
              </a:rPr>
              <a:t>Lol</a:t>
            </a:r>
            <a:r>
              <a:rPr lang="hu-HU" dirty="0">
                <a:solidFill>
                  <a:schemeClr val="bg1"/>
                </a:solidFill>
              </a:rPr>
              <a:t>, mert  össze tartja a csapatot és egy jó kikapcsolódás.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2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0AF221-19FB-858D-4D5F-2FAF979F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L</a:t>
            </a:r>
            <a:r>
              <a:rPr lang="en-GB" dirty="0" err="1">
                <a:solidFill>
                  <a:schemeClr val="bg1"/>
                </a:solidFill>
              </a:rPr>
              <a:t>eague</a:t>
            </a:r>
            <a:r>
              <a:rPr lang="en-GB" dirty="0">
                <a:solidFill>
                  <a:schemeClr val="bg1"/>
                </a:solidFill>
              </a:rPr>
              <a:t> of </a:t>
            </a:r>
            <a:r>
              <a:rPr lang="hu-HU" dirty="0">
                <a:solidFill>
                  <a:schemeClr val="bg1"/>
                </a:solidFill>
              </a:rPr>
              <a:t>L</a:t>
            </a:r>
            <a:r>
              <a:rPr lang="en-GB" dirty="0" err="1">
                <a:solidFill>
                  <a:schemeClr val="bg1"/>
                </a:solidFill>
              </a:rPr>
              <a:t>egends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D12953-540F-9923-816A-654BE3CC1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0" i="0" dirty="0">
                <a:solidFill>
                  <a:srgbClr val="FFFFFF"/>
                </a:solidFill>
                <a:effectLst/>
                <a:latin typeface="Spiegel"/>
              </a:rPr>
              <a:t>A League of </a:t>
            </a:r>
            <a:r>
              <a:rPr lang="hu-HU" b="0" i="0" dirty="0" err="1">
                <a:solidFill>
                  <a:srgbClr val="FFFFFF"/>
                </a:solidFill>
                <a:effectLst/>
                <a:latin typeface="Spiegel"/>
              </a:rPr>
              <a:t>Legends</a:t>
            </a:r>
            <a:r>
              <a:rPr lang="hu-HU" b="0" i="0" dirty="0">
                <a:solidFill>
                  <a:srgbClr val="FFFFFF"/>
                </a:solidFill>
                <a:effectLst/>
                <a:latin typeface="Spiegel"/>
              </a:rPr>
              <a:t> egy csapatközpontú stratégiai játék, ahol nagy </a:t>
            </a:r>
            <a:r>
              <a:rPr lang="hu-HU" b="0" i="0" dirty="0" err="1">
                <a:solidFill>
                  <a:srgbClr val="FFFFFF"/>
                </a:solidFill>
                <a:effectLst/>
                <a:latin typeface="Spiegel"/>
              </a:rPr>
              <a:t>erejű</a:t>
            </a:r>
            <a:r>
              <a:rPr lang="hu-HU" b="0" i="0" dirty="0">
                <a:solidFill>
                  <a:srgbClr val="FFFFFF"/>
                </a:solidFill>
                <a:effectLst/>
                <a:latin typeface="Spiegel"/>
              </a:rPr>
              <a:t> hősök két öt fős csapata próbálja lerombolni egymás bázisát. 140 hősből válogatva indíthatsz látványos akciókat, győzhetsz le ellenfeleket és pusztíthatsz el tornyokat a győzelem felé vezető úton.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674880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256C61E-7A7A-3C97-08DA-73C7AC2A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hu-HU"/>
              <a:t>Marci: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5D21BD-DD24-F8A0-3878-D992418CC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hu-HU" sz="2000"/>
              <a:t>A Marci a  kedvencek és a fő html oldalt csinálta és ő csinálta a css fájlokat is.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B376214-DAAC-E54D-E7F9-798951C0A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1" b="-3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CB875E4-D874-E0E9-9734-442A51A0D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34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809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8C0137E-0BDC-D400-58C3-B4BE8AE6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749" r="6583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9C96536-CCB5-62B0-DFD9-4DB89568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Viktor: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007381-32D1-6AD5-9844-31C2FDBD4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Viktor a  </a:t>
            </a:r>
            <a:r>
              <a:rPr lang="en-US" sz="2400" dirty="0" err="1">
                <a:solidFill>
                  <a:srgbClr val="FFFFFF"/>
                </a:solidFill>
              </a:rPr>
              <a:t>térkép</a:t>
            </a:r>
            <a:r>
              <a:rPr lang="en-US" sz="2400" dirty="0">
                <a:solidFill>
                  <a:srgbClr val="FFFFFF"/>
                </a:solidFill>
              </a:rPr>
              <a:t> html </a:t>
            </a:r>
            <a:r>
              <a:rPr lang="en-US" sz="2400" dirty="0" err="1">
                <a:solidFill>
                  <a:srgbClr val="FFFFFF"/>
                </a:solidFill>
              </a:rPr>
              <a:t>oldalt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és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segített</a:t>
            </a:r>
            <a:r>
              <a:rPr lang="en-US" sz="2400" dirty="0">
                <a:solidFill>
                  <a:srgbClr val="FFFFFF"/>
                </a:solidFill>
              </a:rPr>
              <a:t> a </a:t>
            </a:r>
            <a:r>
              <a:rPr lang="en-US" sz="2400" dirty="0" err="1">
                <a:solidFill>
                  <a:srgbClr val="FFFFFF"/>
                </a:solidFill>
              </a:rPr>
              <a:t>többi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oldalban</a:t>
            </a:r>
            <a:r>
              <a:rPr lang="en-US" sz="2400" dirty="0">
                <a:solidFill>
                  <a:srgbClr val="FFFFFF"/>
                </a:solidFill>
              </a:rPr>
              <a:t> is.</a:t>
            </a:r>
          </a:p>
        </p:txBody>
      </p:sp>
    </p:spTree>
    <p:extLst>
      <p:ext uri="{BB962C8B-B14F-4D97-AF65-F5344CB8AC3E}">
        <p14:creationId xmlns:p14="http://schemas.microsoft.com/office/powerpoint/2010/main" val="226396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2A21FE-C56B-42B6-82D1-D3F0C4A47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BE011A-C166-4E7B-A300-186767380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261A9AF-2897-4CFD-9D9D-17105C8A2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FA49BD6-AC1F-B2B2-84B8-BF5A702C9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8" y="1282890"/>
            <a:ext cx="2951168" cy="27568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Balázs: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5E56EF-ADF6-479C-99B3-ADDDE695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3596" y="3602565"/>
            <a:ext cx="2469272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9435ED-7709-BA6B-6B04-C1BFFAB1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09" y="4708478"/>
            <a:ext cx="2951167" cy="17179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Balázs a tervrajzokat csinálta és a ppt-ét meg segített a html-ben is.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90B3F9F9-C50A-B6B3-2DBE-F82BF6A94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" r="4091" b="2"/>
          <a:stretch/>
        </p:blipFill>
        <p:spPr>
          <a:xfrm>
            <a:off x="4032902" y="3428999"/>
            <a:ext cx="4083839" cy="344681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D9D08E0-8F66-0F33-372D-E7D496E30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" r="2" b="2"/>
          <a:stretch/>
        </p:blipFill>
        <p:spPr>
          <a:xfrm>
            <a:off x="4032902" y="1658"/>
            <a:ext cx="4083839" cy="3438124"/>
          </a:xfrm>
          <a:prstGeom prst="rect">
            <a:avLst/>
          </a:prstGeom>
        </p:spPr>
      </p:pic>
      <p:pic>
        <p:nvPicPr>
          <p:cNvPr id="9" name="Kép 8" descr="A képen négyzet látható&#10;&#10;Automatikusan generált leírás">
            <a:extLst>
              <a:ext uri="{FF2B5EF4-FFF2-40B4-BE49-F238E27FC236}">
                <a16:creationId xmlns:a16="http://schemas.microsoft.com/office/drawing/2014/main" id="{27C1570F-D1F5-036A-A497-BE1400029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" r="-1" b="-1"/>
          <a:stretch/>
        </p:blipFill>
        <p:spPr>
          <a:xfrm>
            <a:off x="8116741" y="3428999"/>
            <a:ext cx="4083837" cy="344681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85715B9-5643-9DF8-7025-FD8021433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4267"/>
          <a:stretch/>
        </p:blipFill>
        <p:spPr>
          <a:xfrm>
            <a:off x="8116741" y="1658"/>
            <a:ext cx="4083839" cy="343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46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9B9E231-B9C4-F9E4-1E28-1F22F0E31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3" r="4089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5B51CE-F48B-D34C-1AD4-953A34BE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Martin: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BC7357-5D33-C86E-7B58-CDC7338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Martin a TFT html oldalt csinálta és segített a css fájlokban.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86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481B40C-2DF2-E187-45E9-3B48E5FC7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9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0D84207-1058-616C-22F2-B17EDF556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Roli: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80C0F4-D82E-AFF1-B108-60ADA7551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Roli csinálta az elérhetőség oldalt és ő ösztönözte az embereket.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978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A1B75FA-A53B-CDFE-2EB8-96FFEB96A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4" r="8859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0841225-E272-C52A-9903-B5BC5CC0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Zsombi: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2C67B7-405B-25C3-CB9D-2EBC1D704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Zsombi csinálta a játékmódok oldalt és segített még a többi html oldalban is.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90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186</Words>
  <Application>Microsoft Office PowerPoint</Application>
  <PresentationFormat>Szélesvásznú</PresentationFormat>
  <Paragraphs>19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Spiegel</vt:lpstr>
      <vt:lpstr>Office-téma</vt:lpstr>
      <vt:lpstr>Bogyók</vt:lpstr>
      <vt:lpstr>Miért választottuk ezt a játékot?</vt:lpstr>
      <vt:lpstr>League of Legends</vt:lpstr>
      <vt:lpstr>Marci:</vt:lpstr>
      <vt:lpstr>Viktor:</vt:lpstr>
      <vt:lpstr>Balázs:</vt:lpstr>
      <vt:lpstr>Martin:</vt:lpstr>
      <vt:lpstr>Roli:</vt:lpstr>
      <vt:lpstr>Zsombi: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Bogyók</dc:title>
  <dc:creator>nomac Kiss-Lajos</dc:creator>
  <cp:lastModifiedBy>nomac Kiss-Lajos</cp:lastModifiedBy>
  <cp:revision>1</cp:revision>
  <dcterms:created xsi:type="dcterms:W3CDTF">2022-05-29T17:36:52Z</dcterms:created>
  <dcterms:modified xsi:type="dcterms:W3CDTF">2022-06-07T17:27:28Z</dcterms:modified>
</cp:coreProperties>
</file>